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202" y="23813"/>
            <a:ext cx="498127" cy="4443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936" y="23813"/>
            <a:ext cx="498127" cy="44432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670" y="20467"/>
            <a:ext cx="498127" cy="4443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4" y="30401"/>
            <a:ext cx="498127" cy="44432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138" y="30401"/>
            <a:ext cx="498127" cy="44432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3873" y="27055"/>
            <a:ext cx="498127" cy="4443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67"/>
            <a:ext cx="498127" cy="44432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34" y="20467"/>
            <a:ext cx="498127" cy="44432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468" y="17121"/>
            <a:ext cx="498127" cy="44432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25" y="6413671"/>
            <a:ext cx="498127" cy="44432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59" y="6413671"/>
            <a:ext cx="498127" cy="44432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893" y="6410325"/>
            <a:ext cx="498127" cy="44432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627" y="6420259"/>
            <a:ext cx="498127" cy="44432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361" y="6420259"/>
            <a:ext cx="498127" cy="44432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096" y="6416913"/>
            <a:ext cx="498127" cy="44432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" y="6410325"/>
            <a:ext cx="498127" cy="44432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57" y="6410325"/>
            <a:ext cx="498127" cy="44432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691" y="6406979"/>
            <a:ext cx="498127" cy="44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4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6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0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2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1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6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0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BC7D-BD25-4B4C-A4CA-5DC4F85CBD8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4B2BE-7CF3-4CB3-862E-9C8649E5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4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82880" y="1468437"/>
            <a:ext cx="11826240" cy="4744799"/>
          </a:xfrm>
          <a:prstGeom prst="rect">
            <a:avLst/>
          </a:prstGeom>
        </p:spPr>
        <p:txBody>
          <a:bodyPr numCol="2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Materials and Methods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Results and Discussion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2549" y="810229"/>
            <a:ext cx="11686902" cy="496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Surname, 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2549" y="565173"/>
            <a:ext cx="11686902" cy="336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3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Ивелин Росенов Илиев</dc:creator>
  <cp:lastModifiedBy>Ивелин Росенов Илиев</cp:lastModifiedBy>
  <cp:revision>1</cp:revision>
  <dcterms:created xsi:type="dcterms:W3CDTF">2024-10-16T08:23:30Z</dcterms:created>
  <dcterms:modified xsi:type="dcterms:W3CDTF">2024-10-16T08:32:19Z</dcterms:modified>
</cp:coreProperties>
</file>