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8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4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4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8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5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5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5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5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827CC-FB9A-46B9-B084-8AC75F4398F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8D4C-2B53-4806-B7B8-9434B0C1937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90" y="5815518"/>
            <a:ext cx="942610" cy="8408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02" y="5815518"/>
            <a:ext cx="942610" cy="8408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015" y="5815518"/>
            <a:ext cx="942610" cy="84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6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Ивелин Росенов Илиев</dc:creator>
  <cp:lastModifiedBy>Ивелин Росенов Илиев</cp:lastModifiedBy>
  <cp:revision>1</cp:revision>
  <dcterms:created xsi:type="dcterms:W3CDTF">2024-06-05T07:01:48Z</dcterms:created>
  <dcterms:modified xsi:type="dcterms:W3CDTF">2024-06-05T07:09:34Z</dcterms:modified>
</cp:coreProperties>
</file>