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599525" cy="32399288"/>
  <p:notesSz cx="6858000" cy="9144000"/>
  <p:defaultTextStyle>
    <a:defPPr>
      <a:defRPr lang="en-US"/>
    </a:defPPr>
    <a:lvl1pPr marL="0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1pPr>
    <a:lvl2pPr marL="1295933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2pPr>
    <a:lvl3pPr marL="2591867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3pPr>
    <a:lvl4pPr marL="3887800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4pPr>
    <a:lvl5pPr marL="5183734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5pPr>
    <a:lvl6pPr marL="6479667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6pPr>
    <a:lvl7pPr marL="7775600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7pPr>
    <a:lvl8pPr marL="9071534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8pPr>
    <a:lvl9pPr marL="10367467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4" userDrawn="1">
          <p15:clr>
            <a:srgbClr val="A4A3A4"/>
          </p15:clr>
        </p15:guide>
        <p15:guide id="2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23" d="100"/>
          <a:sy n="23" d="100"/>
        </p:scale>
        <p:origin x="3156" y="30"/>
      </p:cViewPr>
      <p:guideLst>
        <p:guide orient="horz" pos="10204"/>
        <p:guide pos="68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302386"/>
            <a:ext cx="18359596" cy="112797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7017128"/>
            <a:ext cx="16199644" cy="7822326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49D4-632F-49FD-9EFE-82A9A1AC256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237F-221A-4B52-81FB-FB322D85F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76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49D4-632F-49FD-9EFE-82A9A1AC256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237F-221A-4B52-81FB-FB322D85F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062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724962"/>
            <a:ext cx="4657398" cy="274568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724962"/>
            <a:ext cx="13702199" cy="274568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49D4-632F-49FD-9EFE-82A9A1AC256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237F-221A-4B52-81FB-FB322D85F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11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49D4-632F-49FD-9EFE-82A9A1AC256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237F-221A-4B52-81FB-FB322D85F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8077332"/>
            <a:ext cx="18629590" cy="1347720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1682033"/>
            <a:ext cx="18629590" cy="7087342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49D4-632F-49FD-9EFE-82A9A1AC256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237F-221A-4B52-81FB-FB322D85F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5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8624810"/>
            <a:ext cx="9179798" cy="205570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8624810"/>
            <a:ext cx="9179798" cy="205570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49D4-632F-49FD-9EFE-82A9A1AC256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237F-221A-4B52-81FB-FB322D85F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9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724969"/>
            <a:ext cx="18629590" cy="626236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942328"/>
            <a:ext cx="9137610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1834740"/>
            <a:ext cx="9137610" cy="174071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942328"/>
            <a:ext cx="9182611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1834740"/>
            <a:ext cx="9182611" cy="174071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49D4-632F-49FD-9EFE-82A9A1AC256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237F-221A-4B52-81FB-FB322D85F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880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49D4-632F-49FD-9EFE-82A9A1AC256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237F-221A-4B52-81FB-FB322D85F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49D4-632F-49FD-9EFE-82A9A1AC256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237F-221A-4B52-81FB-FB322D85F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664905"/>
            <a:ext cx="10934760" cy="23024494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49D4-632F-49FD-9EFE-82A9A1AC256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237F-221A-4B52-81FB-FB322D85F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4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664905"/>
            <a:ext cx="10934760" cy="23024494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49D4-632F-49FD-9EFE-82A9A1AC256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D237F-221A-4B52-81FB-FB322D85F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2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8624810"/>
            <a:ext cx="1862959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849D4-632F-49FD-9EFE-82A9A1AC256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D237F-221A-4B52-81FB-FB322D85F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6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5943" y="424930"/>
            <a:ext cx="18667640" cy="939414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364344"/>
            <a:ext cx="21599524" cy="108037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Surname, Affiliation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01" y="30411173"/>
            <a:ext cx="1501884" cy="13396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057" y="30411173"/>
            <a:ext cx="1501884" cy="13396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529" y="30411173"/>
            <a:ext cx="1501884" cy="13396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5585" y="30411173"/>
            <a:ext cx="1501884" cy="13396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2641" y="30411173"/>
            <a:ext cx="1501884" cy="13396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9113" y="30411173"/>
            <a:ext cx="1501884" cy="1339680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1" y="2303757"/>
            <a:ext cx="21599524" cy="27746752"/>
          </a:xfrm>
          <a:prstGeom prst="rect">
            <a:avLst/>
          </a:prstGeom>
        </p:spPr>
        <p:txBody>
          <a:bodyPr vert="horz" lIns="91440" tIns="45720" rIns="91440" bIns="45720" numCol="2" spcCol="731520" rtlCol="0">
            <a:normAutofit/>
          </a:bodyPr>
          <a:lstStyle>
            <a:lvl1pPr marL="0" indent="0" algn="ctr" defTabSz="2159996" rtl="0" eaLnBrk="1" latinLnBrk="0" hangingPunct="1">
              <a:lnSpc>
                <a:spcPct val="90000"/>
              </a:lnSpc>
              <a:spcBef>
                <a:spcPts val="236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9998" indent="0" algn="ctr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None/>
              <a:defRPr sz="4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996" indent="0" algn="ctr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None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39994" indent="0" algn="ctr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19991" indent="0" algn="ctr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99989" indent="0" algn="ctr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79987" indent="0" algn="ctr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559985" indent="0" algn="ctr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39983" indent="0" algn="ctr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838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12</Words>
  <Application>Microsoft Office PowerPoint</Application>
  <PresentationFormat>Custom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Ивелин Росенов Илиев</dc:creator>
  <cp:lastModifiedBy>Ивелин Росенов Илиев</cp:lastModifiedBy>
  <cp:revision>3</cp:revision>
  <dcterms:created xsi:type="dcterms:W3CDTF">2024-06-05T06:44:14Z</dcterms:created>
  <dcterms:modified xsi:type="dcterms:W3CDTF">2024-06-05T07:00:51Z</dcterms:modified>
</cp:coreProperties>
</file>