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23" d="100"/>
          <a:sy n="23" d="100"/>
        </p:scale>
        <p:origin x="3156" y="30"/>
      </p:cViewPr>
      <p:guideLst>
        <p:guide orient="horz" pos="10204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7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6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5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8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49D4-632F-49FD-9EFE-82A9A1AC2561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237F-221A-4B52-81FB-FB322D85F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6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943" y="424930"/>
            <a:ext cx="18667640" cy="9394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364344"/>
            <a:ext cx="21599524" cy="108037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Surname, Affiliation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1" y="30411173"/>
            <a:ext cx="1501884" cy="1339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57" y="30411173"/>
            <a:ext cx="1501884" cy="1339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529" y="30411173"/>
            <a:ext cx="1501884" cy="1339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5585" y="30411173"/>
            <a:ext cx="1501884" cy="13396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2641" y="30411173"/>
            <a:ext cx="1501884" cy="1339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113" y="30411173"/>
            <a:ext cx="1501884" cy="133968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" y="2303757"/>
            <a:ext cx="21599524" cy="27746752"/>
          </a:xfrm>
          <a:prstGeom prst="rect">
            <a:avLst/>
          </a:prstGeom>
        </p:spPr>
        <p:txBody>
          <a:bodyPr vert="horz" lIns="91440" tIns="45720" rIns="91440" bIns="45720" numCol="2" spcCol="731520" rtlCol="0">
            <a:normAutofit/>
          </a:bodyPr>
          <a:lstStyle>
            <a:lvl1pPr marL="0" indent="0" algn="ctr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98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59996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994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19991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99989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79987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59985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39983" indent="0" algn="ctr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3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Ивелин Росенов Илиев</dc:creator>
  <cp:lastModifiedBy>Ивелин Росенов Илиев</cp:lastModifiedBy>
  <cp:revision>3</cp:revision>
  <dcterms:created xsi:type="dcterms:W3CDTF">2024-06-05T06:44:14Z</dcterms:created>
  <dcterms:modified xsi:type="dcterms:W3CDTF">2024-06-05T07:00:51Z</dcterms:modified>
</cp:coreProperties>
</file>